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267" r:id="rId4"/>
    <p:sldId id="268" r:id="rId5"/>
    <p:sldId id="269" r:id="rId6"/>
    <p:sldId id="265" r:id="rId7"/>
    <p:sldId id="266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Ubuntu" panose="020B0604020202020204" charset="0"/>
      <p:regular r:id="rId23"/>
      <p:bold r:id="rId24"/>
      <p:italic r:id="rId25"/>
      <p:boldItalic r:id="rId26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403B56"/>
    <a:srgbClr val="B9B9B9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27/09/2021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768258" y="4377651"/>
            <a:ext cx="65991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JavaScript</a:t>
            </a:r>
          </a:p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DOM y HTML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388307" y="2726552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388307" y="2104187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No.4</a:t>
            </a: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257867" y="121085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La propiedad </a:t>
            </a:r>
            <a:r>
              <a:rPr lang="es-CO" sz="3600" b="1" dirty="0" err="1">
                <a:solidFill>
                  <a:srgbClr val="FF0062"/>
                </a:solidFill>
                <a:latin typeface="Ubuntu" panose="020B0504030602030204" pitchFamily="34" charset="0"/>
              </a:rPr>
              <a:t>innerHTML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7" y="1975980"/>
            <a:ext cx="90938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propiedad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innerHTML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es útil para obtener o reemplazar el contenido del elementos HTML.</a:t>
            </a:r>
            <a:endParaRPr lang="es-CO" sz="2400" b="1" dirty="0">
              <a:solidFill>
                <a:srgbClr val="800000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550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777152" y="521918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20951" y="1280984"/>
            <a:ext cx="909389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&lt;!DOCTYPE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 id=“cadena"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()"&gt;Cambiar el contenido HTML.&lt;/p&gt;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&lt;script&gt;</a:t>
            </a:r>
          </a:p>
          <a:p>
            <a:pPr algn="just"/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 {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 cadena ").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“Texto Cambiado";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&lt;/script&gt;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652093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A0FF22B-78E7-42C1-BAE9-544607FEFF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777152" y="86017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20951" y="732348"/>
            <a:ext cx="909389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&lt;!DOCTYPE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 id=“uno"&gt;Párrafo No.1.&lt;/p&gt;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&lt;p&gt;Haga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Click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en el botón para obtener el contenido de la etiqueta anterior.&lt;/p&gt;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()"&gt;Ver&lt;/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 id=“dos"&gt;&lt;/p&gt;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&lt;script&gt;</a:t>
            </a:r>
          </a:p>
          <a:p>
            <a:pPr algn="just"/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 {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var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x =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(“uno").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(“dos").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x;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&lt;/script&gt;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45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A0FF22B-78E7-42C1-BAE9-544607FEFF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777152" y="86017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20951" y="452598"/>
            <a:ext cx="9093896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&lt;!DOCTYPE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id=“listado"&gt;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li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&gt;Fútbol&lt;/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li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li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&gt;Tenis&lt;/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li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&lt;p&gt;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Click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en el botón para copiar la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lsita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.&lt;/p&gt;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()"&gt;Ver&lt;/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&lt;p id=“texto"&gt;&lt;/p&gt;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&lt;script&gt;</a:t>
            </a:r>
          </a:p>
          <a:p>
            <a:pPr algn="just"/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 {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var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x =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("listado").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("texto").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x;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&lt;/script&gt;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380074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5A0FF22B-78E7-42C1-BAE9-544607FEFF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777152" y="86017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20951" y="1016270"/>
            <a:ext cx="9093896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&lt;!DOCTYPE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&lt;a id=“sitio"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href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="http://www.microsoft.com"&gt;Microsoft&lt;/a&gt;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()"&gt;Cambiar Link&lt;/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&lt;script&gt;</a:t>
            </a:r>
          </a:p>
          <a:p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myFunction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() {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("sitio").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innerHTML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“UNAB";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("sitio").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href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"https://www.unab.edu.co";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("sitio").target = "_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blank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";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&lt;/script&gt;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</a:p>
          <a:p>
            <a:pPr algn="just"/>
            <a:endParaRPr lang="es-CO" sz="2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009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768258" y="4377651"/>
            <a:ext cx="65991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JavaScript</a:t>
            </a:r>
          </a:p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DOM y HTML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388307" y="2726552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388307" y="2104187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No.4</a:t>
            </a:r>
          </a:p>
        </p:txBody>
      </p:sp>
    </p:spTree>
    <p:extLst>
      <p:ext uri="{BB962C8B-B14F-4D97-AF65-F5344CB8AC3E}">
        <p14:creationId xmlns:p14="http://schemas.microsoft.com/office/powerpoint/2010/main" val="4272377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639910" y="572022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DOM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6" y="1487465"/>
            <a:ext cx="940178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Las siglas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DOM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significan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Object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Model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(modelo de objetos de documento).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Cuando se carga una página web, el navegador crea una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OCUMENTO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bject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odel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de la página. Una página HTML está formada por múltiples etiquetas HTML, anidadas una dentro de otra, formando un árbol de etiquetas relacionadas entre sí, que se denomina árbol DOM (o simplemente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DOM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En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cuando nos referimos al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DOM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nos referimos a esta estructura, que podemos modificar de forma dinámica desde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añadiendo nuevas etiquetas, modificando o eliminando otras, cambiando sus atributos HTML, añadiendo clases, cambiando el contenido de texto, etc...</a:t>
            </a:r>
          </a:p>
        </p:txBody>
      </p:sp>
    </p:spTree>
    <p:extLst>
      <p:ext uri="{BB962C8B-B14F-4D97-AF65-F5344CB8AC3E}">
        <p14:creationId xmlns:p14="http://schemas.microsoft.com/office/powerpoint/2010/main" val="1077128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BD0ECE1-2E68-4553-A699-603C81A6C9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635735" y="248856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DOM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6" y="1487465"/>
            <a:ext cx="94017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 modelo HTML DOM se construye como un árbol de objetos.</a:t>
            </a:r>
          </a:p>
          <a:p>
            <a:pPr algn="ctr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 árbol de objetos HTML DOM</a:t>
            </a:r>
          </a:p>
        </p:txBody>
      </p:sp>
      <p:pic>
        <p:nvPicPr>
          <p:cNvPr id="1026" name="Picture 2" descr="DOM HTML tree">
            <a:extLst>
              <a:ext uri="{FF2B5EF4-FFF2-40B4-BE49-F238E27FC236}">
                <a16:creationId xmlns:a16="http://schemas.microsoft.com/office/drawing/2014/main" id="{996F35F7-5515-45F7-9CA7-5E654C661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735" y="2318462"/>
            <a:ext cx="7652711" cy="4188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8983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639910" y="572022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DOM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95109" y="1392331"/>
            <a:ext cx="9401782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Con el modelo de objetos, JavaScript obtiene todo el poder que necesita para crear HTML dinámico:</a:t>
            </a:r>
          </a:p>
          <a:p>
            <a:pPr algn="just"/>
            <a:endParaRPr lang="es-CO" sz="23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cambiar todos los elementos HTML de la página.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cambiar todos los atributos HTML de la página.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cambiar todos los estilos CSS de la página.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eliminar elementos y atributos HTML existentes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agregar nuevos elementos y atributos HTML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reaccionar a todos los eventos HTML existentes en la página.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 puede crear nuevos eventos HTML en la página.</a:t>
            </a:r>
          </a:p>
        </p:txBody>
      </p:sp>
    </p:spTree>
    <p:extLst>
      <p:ext uri="{BB962C8B-B14F-4D97-AF65-F5344CB8AC3E}">
        <p14:creationId xmlns:p14="http://schemas.microsoft.com/office/powerpoint/2010/main" val="312841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578279" y="1337937"/>
            <a:ext cx="87369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La interfaz de programación DOM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95109" y="2300272"/>
            <a:ext cx="9401782" cy="32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Se puede acceder al DOM HTML con JavaScript (y con otros lenguajes de programación).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En el DOM, todos los elementos HTML se definen como objetos 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interfaz de programación son las </a:t>
            </a:r>
            <a:r>
              <a:rPr lang="es-CO" sz="2300" b="1" dirty="0">
                <a:solidFill>
                  <a:srgbClr val="800000"/>
                </a:solidFill>
                <a:latin typeface="Ubuntu" panose="020B0504030602030204" pitchFamily="34" charset="0"/>
              </a:rPr>
              <a:t>propiedades</a:t>
            </a: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y </a:t>
            </a:r>
            <a:r>
              <a:rPr lang="es-CO" sz="2300" b="1" dirty="0">
                <a:solidFill>
                  <a:srgbClr val="800000"/>
                </a:solidFill>
                <a:latin typeface="Ubuntu" panose="020B0504030602030204" pitchFamily="34" charset="0"/>
              </a:rPr>
              <a:t>métodos</a:t>
            </a: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de cada objeto.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Una </a:t>
            </a:r>
            <a:r>
              <a:rPr lang="es-CO" sz="2300" b="1" dirty="0">
                <a:solidFill>
                  <a:srgbClr val="800000"/>
                </a:solidFill>
                <a:latin typeface="Ubuntu" panose="020B0504030602030204" pitchFamily="34" charset="0"/>
              </a:rPr>
              <a:t>propiedad</a:t>
            </a: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es un valor que puede obtener o establecer (como cambiar el contenido de un elemento HTML).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Un </a:t>
            </a:r>
            <a:r>
              <a:rPr lang="es-CO" sz="2300" b="1" dirty="0">
                <a:solidFill>
                  <a:srgbClr val="800000"/>
                </a:solidFill>
                <a:latin typeface="Ubuntu" panose="020B0504030602030204" pitchFamily="34" charset="0"/>
              </a:rPr>
              <a:t>método</a:t>
            </a:r>
            <a:r>
              <a:rPr lang="es-CO" sz="23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es una acción que puede realizar (como agregar o eliminar un elemento HTML).</a:t>
            </a:r>
          </a:p>
        </p:txBody>
      </p:sp>
    </p:spTree>
    <p:extLst>
      <p:ext uri="{BB962C8B-B14F-4D97-AF65-F5344CB8AC3E}">
        <p14:creationId xmlns:p14="http://schemas.microsoft.com/office/powerpoint/2010/main" val="1002942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257867" y="121085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El objeto </a:t>
            </a:r>
            <a:r>
              <a:rPr lang="es-CO" sz="3600" b="1" dirty="0" err="1">
                <a:solidFill>
                  <a:srgbClr val="FF0062"/>
                </a:solidFill>
                <a:latin typeface="Ubuntu" panose="020B0504030602030204" pitchFamily="34" charset="0"/>
              </a:rPr>
              <a:t>document</a:t>
            </a:r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7" y="1975980"/>
            <a:ext cx="909389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En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Javascript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la forma de acceder al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DOM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es a través de un objeto llamado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document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que representa el árbol DOM de la página o pestaña del navegador donde nos encontramos. En su interior pueden existir varios tipos de elementos, pero principalmente serán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ELEMENT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o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NODE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ELEMENT: 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es la representación genérica de una etiqueta HTML: 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&gt;, 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span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&gt;, &lt;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img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&gt;, &lt;audio&gt;…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NODE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es una unidad más básica, la cuál puede ser un ELEMENT o un nodo de texto.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57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257867" y="121085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El método </a:t>
            </a:r>
            <a:r>
              <a:rPr lang="es-CO" sz="3600" b="1" dirty="0" err="1">
                <a:solidFill>
                  <a:srgbClr val="FF0062"/>
                </a:solidFill>
                <a:latin typeface="Ubuntu" panose="020B0504030602030204" pitchFamily="34" charset="0"/>
              </a:rPr>
              <a:t>getElementById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7" y="1975980"/>
            <a:ext cx="909389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forma más común de acceder a un elemento HTML es usar el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del elemento.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 método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getElementById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permite, como su nombre indica, seleccionar un elemento del documento por medio del valor del atributo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que se le haya asignado. Su sintaxis es la siguiente: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ctr"/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document.</a:t>
            </a:r>
            <a:r>
              <a:rPr lang="es-CO" sz="2400" b="1" dirty="0" err="1">
                <a:solidFill>
                  <a:srgbClr val="002060"/>
                </a:solidFill>
                <a:latin typeface="Ubuntu" panose="020B0504030602030204" pitchFamily="34" charset="0"/>
              </a:rPr>
              <a:t>getElementById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(</a:t>
            </a:r>
            <a:r>
              <a:rPr lang="es-CO" sz="24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'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id_del_elemento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2907703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257867" y="121085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7" y="1975980"/>
            <a:ext cx="909389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&lt;head&gt;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&lt;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title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&gt;Ejemplo 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getElementById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title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&lt;/head&gt;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&lt;p id="para"&gt;Cualquier texto acá&lt;/p&gt;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&lt;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changeColor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('blue');"&gt;Azul&lt;/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&lt;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onclick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changeColor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('red');"&gt;Rojo&lt;/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button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  <a:endParaRPr lang="es-CO" sz="2600" b="1" dirty="0">
              <a:solidFill>
                <a:srgbClr val="800000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76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257867" y="121085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Ejemplo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257867" y="2264078"/>
            <a:ext cx="909389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function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changeColor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newColor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) {</a:t>
            </a:r>
          </a:p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var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elem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document.getElementById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('para');</a:t>
            </a:r>
          </a:p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elem.style.color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=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newColor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</a:t>
            </a:r>
          </a:p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  <a:endParaRPr lang="es-CO" sz="3200" b="1" dirty="0">
              <a:solidFill>
                <a:srgbClr val="800000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1799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3099</TotalTime>
  <Words>992</Words>
  <Application>Microsoft Office PowerPoint</Application>
  <PresentationFormat>Panorámica</PresentationFormat>
  <Paragraphs>123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Ubuntu</vt:lpstr>
      <vt:lpstr>Calibri</vt:lpstr>
      <vt:lpstr>Arial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Sergio Arturo Medina Castillo</cp:lastModifiedBy>
  <cp:revision>418</cp:revision>
  <dcterms:created xsi:type="dcterms:W3CDTF">2021-04-09T17:18:33Z</dcterms:created>
  <dcterms:modified xsi:type="dcterms:W3CDTF">2021-09-27T11:05:30Z</dcterms:modified>
</cp:coreProperties>
</file>

<file path=docProps/thumbnail.jpeg>
</file>